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59" r:id="rId4"/>
    <p:sldId id="269" r:id="rId5"/>
    <p:sldId id="268" r:id="rId6"/>
    <p:sldId id="278" r:id="rId7"/>
    <p:sldId id="274" r:id="rId8"/>
    <p:sldId id="275" r:id="rId9"/>
    <p:sldId id="262" r:id="rId10"/>
    <p:sldId id="271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  <p:sldId id="267" r:id="rId20"/>
  </p:sldIdLst>
  <p:sldSz cx="24384000" cy="13716000"/>
  <p:notesSz cx="6858000" cy="9144000"/>
  <p:embeddedFontLst>
    <p:embeddedFont>
      <p:font typeface="Helvetica Neue" panose="020B0600000101010101" charset="0"/>
      <p:regular r:id="rId22"/>
      <p:bold r:id="rId23"/>
      <p:italic r:id="rId24"/>
      <p:boldItalic r:id="rId25"/>
    </p:embeddedFont>
    <p:embeddedFont>
      <p:font typeface="Helvetica Neue Light" panose="020B0600000101010101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hXrKN6WLTKZ2uTUtJ4DgffNdaV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660"/>
  </p:normalViewPr>
  <p:slideViewPr>
    <p:cSldViewPr snapToGrid="0">
      <p:cViewPr varScale="1">
        <p:scale>
          <a:sx n="43" d="100"/>
          <a:sy n="43" d="100"/>
        </p:scale>
        <p:origin x="4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38343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72453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7600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2975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5069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4710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51049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3106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2162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5751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437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의제">
  <p:cSld name="의제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marL="1371600" lvl="2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marL="1828800" lvl="3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역서">
  <p:cSld name="내역서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>
            <a:spLocks noGrp="1"/>
          </p:cNvSpPr>
          <p:nvPr>
            <p:ph type="body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중요한 사실">
  <p:cSld name="중요한 사실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body" idx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2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인용">
  <p:cSld name="인용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body" idx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body" idx="2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 - 3장">
  <p:cSld name="사진 - 3장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>
            <a:spLocks noGrp="1"/>
          </p:cNvSpPr>
          <p:nvPr>
            <p:ph type="pic" idx="3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27"/>
          <p:cNvSpPr>
            <a:spLocks noGrp="1"/>
          </p:cNvSpPr>
          <p:nvPr>
            <p:ph type="pic" idx="4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">
  <p:cSld name="사진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>
            <a:spLocks noGrp="1"/>
          </p:cNvSpPr>
          <p:nvPr>
            <p:ph type="pic" idx="2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페이지">
  <p:cSld name="빈 페이지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 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부제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">
  <p:cSld name="제목 및 사진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>
            <a:spLocks noGrp="1"/>
          </p:cNvSpPr>
          <p:nvPr>
            <p:ph type="pic" idx="2"/>
          </p:nvPr>
        </p:nvSpPr>
        <p:spPr>
          <a:xfrm>
            <a:off x="-1155700" y="-1295400"/>
            <a:ext cx="26746199" cy="1601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3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 대체">
  <p:cSld name="제목 및 사진 대체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>
            <a:spLocks noGrp="1"/>
          </p:cNvSpPr>
          <p:nvPr>
            <p:ph type="pic" idx="2"/>
          </p:nvPr>
        </p:nvSpPr>
        <p:spPr>
          <a:xfrm>
            <a:off x="10972800" y="-203200"/>
            <a:ext cx="12144836" cy="141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분점">
  <p:cSld name="구분점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, 구분점 및 사진">
  <p:cSld name="제목, 구분점 및 사진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>
            <a:spLocks noGrp="1"/>
          </p:cNvSpPr>
          <p:nvPr>
            <p:ph type="pic" idx="3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섹션">
  <p:cSld name="섹션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전용">
  <p:cSld name="제목 전용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517625" y="1934725"/>
            <a:ext cx="1200810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ko-KR" altLang="en-US" sz="7500" i="0" u="none" strike="noStrike" cap="none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나만의 지도 웹 만들기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86" name="Google Shape;86;p1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1517625" y="3372100"/>
            <a:ext cx="1252740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JavaScript x API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cxnSp>
        <p:nvCxnSpPr>
          <p:cNvPr id="88" name="Google Shape;88;p1"/>
          <p:cNvCxnSpPr/>
          <p:nvPr/>
        </p:nvCxnSpPr>
        <p:spPr>
          <a:xfrm>
            <a:off x="7195046" y="5444475"/>
            <a:ext cx="1011983" cy="1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"/>
          <p:cNvSpPr txBox="1"/>
          <p:nvPr/>
        </p:nvSpPr>
        <p:spPr>
          <a:xfrm>
            <a:off x="1517625" y="5063475"/>
            <a:ext cx="5677500" cy="595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>
              <a:buClr>
                <a:srgbClr val="FFFFFF"/>
              </a:buClr>
              <a:buSzPts val="3500"/>
            </a:pPr>
            <a:r>
              <a:rPr lang="en-US" altLang="ko-KR" sz="32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WEB4(</a:t>
            </a:r>
            <a:r>
              <a:rPr lang="ko-KR" altLang="en-US" sz="3200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류혜린</a:t>
            </a:r>
            <a:r>
              <a:rPr lang="en-US" altLang="ko-KR" sz="32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32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이현빈</a:t>
            </a:r>
            <a:r>
              <a:rPr lang="en-US" altLang="ko-KR" sz="32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32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한지희</a:t>
            </a:r>
            <a:r>
              <a:rPr lang="en-US" altLang="ko-KR" sz="3200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endParaRPr lang="ko-KR" altLang="en-US" sz="1200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8434375" y="5063475"/>
            <a:ext cx="60828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Arial"/>
              <a:buNone/>
            </a:pPr>
            <a:r>
              <a:rPr lang="en-US" sz="3500" i="0" u="none" strike="noStrike" cap="none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발표</a:t>
            </a:r>
            <a:r>
              <a:rPr lang="en-US" sz="3500" i="0" u="none" strike="noStrike" cap="none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i="0" u="none" strike="noStrike" cap="none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관련</a:t>
            </a:r>
            <a:r>
              <a:rPr lang="en-US" sz="3500" i="0" u="none" strike="noStrike" cap="none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en-US" sz="3500" i="0" u="none" strike="noStrike" cap="none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정보</a:t>
            </a:r>
            <a:r>
              <a:rPr lang="en-US" sz="3500" i="0" u="none" strike="noStrike" cap="none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(</a:t>
            </a:r>
            <a:r>
              <a:rPr lang="en-US" sz="3500" i="0" u="none" strike="noStrike" cap="none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일시</a:t>
            </a:r>
            <a:r>
              <a:rPr lang="en-US" sz="3500" i="0" u="none" strike="noStrike" cap="none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en-US" sz="3500" i="0" u="none" strike="noStrike" cap="none" dirty="0" err="1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자료</a:t>
            </a:r>
            <a:r>
              <a:rPr lang="en-US" sz="3500" i="0" u="none" strike="noStrike" cap="none" dirty="0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 등)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CA945BB-E172-42E1-8806-2BA576345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53F8A08-C249-47DE-99AE-DB0ED0552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1999" y="0"/>
            <a:ext cx="12191999" cy="6858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04701B7-0977-4B9D-B05C-A160C04F9E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857999"/>
            <a:ext cx="12191999" cy="6858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539983D-4E61-4914-B541-7714C1EA7A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1999" y="6856834"/>
            <a:ext cx="12192001" cy="685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087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샘플 결과물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완성된 결과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4" name="그림 3" descr="지도이(가) 표시된 사진&#10;&#10;자동 생성된 설명">
            <a:extLst>
              <a:ext uri="{FF2B5EF4-FFF2-40B4-BE49-F238E27FC236}">
                <a16:creationId xmlns:a16="http://schemas.microsoft.com/office/drawing/2014/main" id="{BA77B9DD-9AA2-4928-AE03-D6D8E4555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3069" y="3775650"/>
            <a:ext cx="13517861" cy="761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82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샘플 결과물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지도를 클릭하였을 때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6" name="그림 5" descr="지도이(가) 표시된 사진&#10;&#10;자동 생성된 설명">
            <a:extLst>
              <a:ext uri="{FF2B5EF4-FFF2-40B4-BE49-F238E27FC236}">
                <a16:creationId xmlns:a16="http://schemas.microsoft.com/office/drawing/2014/main" id="{83AE3BB1-18F8-4B5A-92AD-F1E7A2BDC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9121" y="3948100"/>
            <a:ext cx="15805757" cy="758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53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샘플 결과물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정보 입력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1AB93D3E-5315-440D-B43A-9D7AF26D2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6167" y="3775650"/>
            <a:ext cx="13658065" cy="745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58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샘플 결과물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정보 입력 결과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(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마커 생성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)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36CA99E0-D8EC-4279-9286-49389C2E72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2200" y="3623705"/>
            <a:ext cx="10536000" cy="8286970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913B430F-F9F3-40A0-81F7-74AB7AC24733}"/>
              </a:ext>
            </a:extLst>
          </p:cNvPr>
          <p:cNvSpPr/>
          <p:nvPr/>
        </p:nvSpPr>
        <p:spPr>
          <a:xfrm>
            <a:off x="10213270" y="7333129"/>
            <a:ext cx="3083859" cy="292249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샘플 결과물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199" y="1805325"/>
            <a:ext cx="11858847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여러 개의 마커를 생성할 수 있음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7845EE04-3763-4542-A6F6-279E96542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7589" y="3418126"/>
            <a:ext cx="9168822" cy="9243003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69510DBB-66B2-4003-8BF0-89410B4B613F}"/>
              </a:ext>
            </a:extLst>
          </p:cNvPr>
          <p:cNvSpPr/>
          <p:nvPr/>
        </p:nvSpPr>
        <p:spPr>
          <a:xfrm>
            <a:off x="9520517" y="5737411"/>
            <a:ext cx="2223247" cy="224117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212E2250-31C6-454E-8900-21B12D5E9101}"/>
              </a:ext>
            </a:extLst>
          </p:cNvPr>
          <p:cNvSpPr/>
          <p:nvPr/>
        </p:nvSpPr>
        <p:spPr>
          <a:xfrm>
            <a:off x="12454935" y="9721768"/>
            <a:ext cx="2193396" cy="218890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323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샘플 결과물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정보창을 끌 수 있음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5AD6CE25-42FC-4857-9D96-1C792BA012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6206" y="3598240"/>
            <a:ext cx="9731588" cy="8681888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9FE1EE3A-D9FA-49EA-8422-B735603851CA}"/>
              </a:ext>
            </a:extLst>
          </p:cNvPr>
          <p:cNvSpPr/>
          <p:nvPr/>
        </p:nvSpPr>
        <p:spPr>
          <a:xfrm>
            <a:off x="14709042" y="6858000"/>
            <a:ext cx="1893594" cy="187716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879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샘플 결과물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마커 감추기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/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보이기 버튼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30714CC-CB07-44B7-9593-F30DA7C672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4804" y="4225462"/>
            <a:ext cx="13640791" cy="735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5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ko-KR" alt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샘플 결과물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마커 감추기를 눌렀을 때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4" name="그림 3" descr="지도이(가) 표시된 사진&#10;&#10;자동 생성된 설명">
            <a:extLst>
              <a:ext uri="{FF2B5EF4-FFF2-40B4-BE49-F238E27FC236}">
                <a16:creationId xmlns:a16="http://schemas.microsoft.com/office/drawing/2014/main" id="{C691EA8B-D643-45EE-A6F4-6DD27BE9A6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6798" y="3393619"/>
            <a:ext cx="9930404" cy="907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273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2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2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 txBox="1"/>
          <p:nvPr/>
        </p:nvSpPr>
        <p:spPr>
          <a:xfrm>
            <a:off x="1517625" y="1934725"/>
            <a:ext cx="66636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>
                <a:solidFill>
                  <a:srgbClr val="FFFFFF"/>
                </a:solidFill>
                <a:latin typeface="Noto Sans KR"/>
                <a:ea typeface="Noto Sans KR"/>
                <a:cs typeface="Noto Sans KR"/>
                <a:sym typeface="Noto Sans KR"/>
              </a:rPr>
              <a:t>감사합니다 👍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3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3"/>
          <p:cNvSpPr txBox="1"/>
          <p:nvPr/>
        </p:nvSpPr>
        <p:spPr>
          <a:xfrm>
            <a:off x="1219200" y="1127199"/>
            <a:ext cx="534300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r>
              <a:rPr lang="ko-KR" altLang="en-US" sz="3500" i="0" u="none" strike="noStrike" cap="none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개요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219200" y="1908264"/>
            <a:ext cx="12700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Application Programming Interface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4108450"/>
            <a:ext cx="15611100" cy="1903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r>
              <a:rPr lang="ko-KR" altLang="en-US" sz="4500" i="0" u="none" strike="noStrike" cap="none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는 미리 만들어진 코드를 가져다 사용하기 쉽게 만든 환경이다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 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이번 시간엔 </a:t>
            </a:r>
            <a:r>
              <a:rPr lang="en-US" altLang="ko-KR" sz="4500" dirty="0" err="1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Kakao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Map API</a:t>
            </a:r>
            <a:r>
              <a:rPr lang="ko-KR" altLang="en-US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를 사용한다</a:t>
            </a:r>
            <a:r>
              <a:rPr lang="en-US" altLang="ko-KR" sz="4500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ECDD21B-2F68-4FF6-86CB-71EA9EE94D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0" y="6286115"/>
            <a:ext cx="8839200" cy="68541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시작하기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219200" y="4108449"/>
            <a:ext cx="9969600" cy="7465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/>
              <a:buNone/>
            </a:pPr>
            <a:r>
              <a:rPr lang="en-US" sz="4500" i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https://developers.kakao.com/</a:t>
            </a:r>
            <a:endParaRPr sz="4500" dirty="0">
              <a:solidFill>
                <a:srgbClr val="111518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30D4554-3E67-44AE-9867-C91C59CDD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8178" y="3775650"/>
            <a:ext cx="14349832" cy="59131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최종 결과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E68CC5-BC0E-4BCB-9DA3-750F732C2E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6536" y="4005340"/>
            <a:ext cx="14590927" cy="713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457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지도 생성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9FE6B42-DFA6-42C5-A884-9D35FDF71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7495" y="3775650"/>
            <a:ext cx="8889009" cy="68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892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지도 마커</a:t>
            </a:r>
            <a:r>
              <a:rPr lang="en-US" altLang="ko-KR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표시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2638325-E27F-4849-B8DE-770837C123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4308" y="3318784"/>
            <a:ext cx="11401783" cy="707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9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커스텀 오버레이</a:t>
            </a:r>
            <a:endParaRPr lang="ko-KR" altLang="en-US"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D43542-01BC-465B-B204-5DF86AB2A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5893" y="3956733"/>
            <a:ext cx="9618614" cy="580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311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 descr="Fill 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/>
        </p:nvSpPr>
        <p:spPr>
          <a:xfrm>
            <a:off x="1219200" y="1066800"/>
            <a:ext cx="53430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3500"/>
              <a:buFont typeface="Arial"/>
              <a:buNone/>
            </a:pPr>
            <a:r>
              <a:rPr lang="en-US" altLang="ko-KR" sz="35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219200" y="1805325"/>
            <a:ext cx="10536000" cy="12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dirty="0">
                <a:solidFill>
                  <a:srgbClr val="111518"/>
                </a:solidFill>
                <a:latin typeface="Noto Sans KR"/>
                <a:ea typeface="Noto Sans KR"/>
                <a:cs typeface="Noto Sans KR"/>
                <a:sym typeface="Noto Sans KR"/>
              </a:rPr>
              <a:t>커스텀 오버레이 클릭</a:t>
            </a:r>
            <a:endParaRPr b="1"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899C683-CB8B-4D90-95F4-B79D78D339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6536" y="4005340"/>
            <a:ext cx="14590927" cy="713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32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/>
        </p:nvSpPr>
        <p:spPr>
          <a:xfrm>
            <a:off x="5995650" y="4792497"/>
            <a:ext cx="12392700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7A1A9"/>
              </a:buClr>
              <a:buSzPts val="6000"/>
              <a:buFont typeface="Arial"/>
              <a:buNone/>
            </a:pPr>
            <a:r>
              <a:rPr lang="en-US" altLang="ko-KR" sz="6000" dirty="0">
                <a:solidFill>
                  <a:srgbClr val="97A1A9"/>
                </a:solidFill>
                <a:latin typeface="Noto Sans KR"/>
                <a:ea typeface="Noto Sans KR"/>
                <a:cs typeface="Noto Sans KR"/>
                <a:sym typeface="Noto Sans KR"/>
              </a:rPr>
              <a:t>API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3871225" y="5726086"/>
            <a:ext cx="16641600" cy="3426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lang="ko-KR" altLang="en-US" sz="9000" i="0" u="none" strike="noStrike" cap="none" dirty="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rPr>
              <a:t>이와 같은 것을 이용하여 어떤 것을 만들 수 있을까</a:t>
            </a:r>
            <a:endParaRPr dirty="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137</Words>
  <Application>Microsoft Office PowerPoint</Application>
  <PresentationFormat>사용자 지정</PresentationFormat>
  <Paragraphs>39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Helvetica Neue Light</vt:lpstr>
      <vt:lpstr>Noto Sans KR</vt:lpstr>
      <vt:lpstr>Arial</vt:lpstr>
      <vt:lpstr>Helvetica Neue</vt:lpstr>
      <vt:lpstr>21_BasicWhite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hbinl@kw.ac.kr</dc:creator>
  <cp:lastModifiedBy>류 혜린</cp:lastModifiedBy>
  <cp:revision>7</cp:revision>
  <dcterms:created xsi:type="dcterms:W3CDTF">2020-11-21T08:24:07Z</dcterms:created>
  <dcterms:modified xsi:type="dcterms:W3CDTF">2020-12-27T13:35:28Z</dcterms:modified>
</cp:coreProperties>
</file>

<file path=docProps/thumbnail.jpeg>
</file>